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3" r:id="rId9"/>
    <p:sldId id="265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Pc" initials="M" lastIdx="1" clrIdx="0">
    <p:extLst>
      <p:ext uri="{19B8F6BF-5375-455C-9EA6-DF929625EA0E}">
        <p15:presenceInfo xmlns:p15="http://schemas.microsoft.com/office/powerpoint/2012/main" userId="My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13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4T19:18:01.801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Materi</a:t>
            </a:r>
            <a:r>
              <a:rPr lang="en-US" b="1" dirty="0" smtClean="0"/>
              <a:t> PKKMB </a:t>
            </a:r>
            <a:r>
              <a:rPr lang="en-US" b="1" dirty="0" err="1" smtClean="0"/>
              <a:t>Akademik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Tahun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Angkatan</a:t>
            </a:r>
            <a:r>
              <a:rPr lang="en-US" b="1" dirty="0" smtClean="0">
                <a:solidFill>
                  <a:srgbClr val="FF0000"/>
                </a:solidFill>
              </a:rPr>
              <a:t> 2020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885" b="6230"/>
          <a:stretch/>
        </p:blipFill>
        <p:spPr>
          <a:xfrm>
            <a:off x="455807" y="738050"/>
            <a:ext cx="10752741" cy="589788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150195">
            <a:off x="4343472" y="3277591"/>
            <a:ext cx="2651760" cy="1730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880" y="2557769"/>
            <a:ext cx="3881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</a:t>
            </a:r>
            <a:r>
              <a:rPr lang="en-US" b="1" dirty="0" err="1" smtClean="0"/>
              <a:t>Matakuliah</a:t>
            </a:r>
            <a:r>
              <a:rPr lang="en-US" b="1" dirty="0" smtClean="0"/>
              <a:t> di </a:t>
            </a:r>
            <a:r>
              <a:rPr lang="en-US" b="1" dirty="0" err="1" smtClean="0"/>
              <a:t>Kulon</a:t>
            </a:r>
            <a:endParaRPr lang="en-US" b="1" dirty="0"/>
          </a:p>
        </p:txBody>
      </p:sp>
      <p:sp>
        <p:nvSpPr>
          <p:cNvPr id="6" name="Left Arrow 5"/>
          <p:cNvSpPr/>
          <p:nvPr/>
        </p:nvSpPr>
        <p:spPr>
          <a:xfrm rot="20150195">
            <a:off x="1462549" y="1913226"/>
            <a:ext cx="2607334" cy="1159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2910" y="1278578"/>
            <a:ext cx="3881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Sitehome</a:t>
            </a:r>
            <a:r>
              <a:rPr lang="en-US" b="1" dirty="0" smtClean="0"/>
              <a:t> ( </a:t>
            </a:r>
            <a:r>
              <a:rPr lang="en-US" b="1" dirty="0" err="1" smtClean="0"/>
              <a:t>Scrool</a:t>
            </a:r>
            <a:r>
              <a:rPr lang="en-US" b="1" dirty="0" smtClean="0"/>
              <a:t> </a:t>
            </a:r>
            <a:r>
              <a:rPr lang="en-US" b="1" dirty="0" err="1" smtClean="0"/>
              <a:t>kebawah</a:t>
            </a:r>
            <a:r>
              <a:rPr lang="en-US" b="1" dirty="0" smtClean="0"/>
              <a:t>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99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95" t="22499" r="15222" b="18463"/>
          <a:stretch/>
        </p:blipFill>
        <p:spPr>
          <a:xfrm>
            <a:off x="1547447" y="1744393"/>
            <a:ext cx="9326880" cy="4318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554" y="407963"/>
            <a:ext cx="6921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Akses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Jurnal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Langganan</a:t>
            </a:r>
            <a:r>
              <a:rPr lang="en-US" sz="4800" b="1" dirty="0" smtClean="0"/>
              <a:t> UNDIP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720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SSO (Single Sign On UNDIP)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3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Single Sign On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masuk</a:t>
            </a:r>
            <a:r>
              <a:rPr lang="en-US" sz="3200" dirty="0" smtClean="0"/>
              <a:t> </a:t>
            </a:r>
            <a:r>
              <a:rPr lang="en-US" sz="3200" dirty="0" err="1" smtClean="0"/>
              <a:t>mengakses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Undip</a:t>
            </a:r>
            <a:r>
              <a:rPr lang="en-US" sz="3200" dirty="0" smtClean="0"/>
              <a:t> ( SIAP,KULON 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Wifi</a:t>
            </a:r>
            <a:r>
              <a:rPr lang="en-US" sz="3200" dirty="0" smtClean="0"/>
              <a:t> di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Universitas</a:t>
            </a:r>
            <a:r>
              <a:rPr lang="en-US" sz="3200" dirty="0" smtClean="0"/>
              <a:t> </a:t>
            </a:r>
            <a:r>
              <a:rPr lang="en-US" sz="3200" dirty="0" err="1" smtClean="0"/>
              <a:t>Diponegoro</a:t>
            </a:r>
            <a:endParaRPr lang="en-US" sz="3200" dirty="0" smtClean="0"/>
          </a:p>
          <a:p>
            <a:r>
              <a:rPr lang="en-US" sz="3200" dirty="0" smtClean="0"/>
              <a:t>Single Sign On – </a:t>
            </a:r>
            <a:r>
              <a:rPr lang="en-US" sz="3200" dirty="0" err="1" smtClean="0"/>
              <a:t>Juga</a:t>
            </a:r>
            <a:r>
              <a:rPr lang="en-US" sz="3200" dirty="0" smtClean="0"/>
              <a:t> di </a:t>
            </a:r>
            <a:r>
              <a:rPr lang="en-US" sz="3200" dirty="0" err="1" smtClean="0"/>
              <a:t>Fasilitasi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Office </a:t>
            </a:r>
            <a:r>
              <a:rPr lang="en-US" sz="3200" dirty="0" smtClean="0"/>
              <a:t>365 –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Word, </a:t>
            </a:r>
            <a:r>
              <a:rPr lang="en-US" sz="3200" dirty="0" err="1" smtClean="0"/>
              <a:t>Excell</a:t>
            </a:r>
            <a:r>
              <a:rPr lang="en-US" sz="3200" dirty="0" smtClean="0"/>
              <a:t> , Power Point , </a:t>
            </a:r>
            <a:r>
              <a:rPr lang="en-US" sz="3200" dirty="0" err="1" smtClean="0"/>
              <a:t>dll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74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45" b="6697"/>
          <a:stretch/>
        </p:blipFill>
        <p:spPr>
          <a:xfrm>
            <a:off x="561703" y="1047530"/>
            <a:ext cx="11630297" cy="5417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2469" y="261256"/>
            <a:ext cx="7186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Tampilan</a:t>
            </a:r>
            <a:r>
              <a:rPr lang="en-US" sz="3600" b="1" dirty="0" smtClean="0"/>
              <a:t> Dashboard SSO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Fasiltas</a:t>
            </a:r>
            <a:r>
              <a:rPr lang="en-US" sz="3600" b="1" dirty="0" smtClean="0"/>
              <a:t> ( Office365)</a:t>
            </a:r>
            <a:endParaRPr lang="en-US" sz="3600" b="1" dirty="0"/>
          </a:p>
        </p:txBody>
      </p:sp>
      <p:sp>
        <p:nvSpPr>
          <p:cNvPr id="2" name="Right Arrow 1"/>
          <p:cNvSpPr/>
          <p:nvPr/>
        </p:nvSpPr>
        <p:spPr>
          <a:xfrm rot="2879602">
            <a:off x="3601016" y="4069407"/>
            <a:ext cx="1562487" cy="230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3819586">
            <a:off x="5582216" y="3931626"/>
            <a:ext cx="1562487" cy="230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3819586">
            <a:off x="7404858" y="3975755"/>
            <a:ext cx="1562487" cy="230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043482">
            <a:off x="10022816" y="3969378"/>
            <a:ext cx="1562487" cy="230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9571" y="3110152"/>
            <a:ext cx="320297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Email: nama@student.undip.ac.id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73433" y="2509987"/>
            <a:ext cx="209949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Office 365 : Word , Excel , Power Point ,</a:t>
            </a:r>
            <a:r>
              <a:rPr lang="en-US" b="1" dirty="0" err="1" smtClean="0"/>
              <a:t>dll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6164" y="2509987"/>
            <a:ext cx="209949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penyimpanan</a:t>
            </a:r>
            <a:r>
              <a:rPr lang="en-US" b="1" dirty="0" smtClean="0"/>
              <a:t> online 1 Terabyte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89082" y="2372206"/>
            <a:ext cx="209949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Ms</a:t>
            </a:r>
            <a:r>
              <a:rPr lang="en-US" b="1" dirty="0" smtClean="0"/>
              <a:t> Team </a:t>
            </a:r>
            <a:r>
              <a:rPr lang="en-US" b="1" dirty="0" err="1" smtClean="0"/>
              <a:t>Organisasi</a:t>
            </a:r>
            <a:r>
              <a:rPr lang="en-US" b="1" dirty="0" smtClean="0"/>
              <a:t> FH / </a:t>
            </a:r>
            <a:r>
              <a:rPr lang="en-US" b="1" dirty="0" err="1" smtClean="0"/>
              <a:t>Undip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4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" t="10057" r="23854" b="42829"/>
          <a:stretch/>
        </p:blipFill>
        <p:spPr>
          <a:xfrm>
            <a:off x="323875" y="1801669"/>
            <a:ext cx="11520803" cy="403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665" y="787791"/>
            <a:ext cx="856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OFFICE 365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30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94" b="5555"/>
          <a:stretch/>
        </p:blipFill>
        <p:spPr>
          <a:xfrm>
            <a:off x="408967" y="1251522"/>
            <a:ext cx="11168744" cy="5290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4" y="300446"/>
            <a:ext cx="10381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Tampilan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Setelah</a:t>
            </a:r>
            <a:r>
              <a:rPr lang="en-US" sz="3200" b="1" dirty="0" smtClean="0"/>
              <a:t> Login SSO – </a:t>
            </a:r>
            <a:r>
              <a:rPr lang="en-US" sz="3200" b="1" dirty="0" err="1" smtClean="0"/>
              <a:t>Bagian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Aplikasi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Layanan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Mahasiswa</a:t>
            </a:r>
            <a:endParaRPr lang="en-US" sz="3200" b="1" dirty="0"/>
          </a:p>
        </p:txBody>
      </p:sp>
      <p:sp>
        <p:nvSpPr>
          <p:cNvPr id="4" name="Right Arrow 3"/>
          <p:cNvSpPr/>
          <p:nvPr/>
        </p:nvSpPr>
        <p:spPr>
          <a:xfrm rot="11696080">
            <a:off x="3972325" y="2983656"/>
            <a:ext cx="2219907" cy="111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1696080">
            <a:off x="3779851" y="3841165"/>
            <a:ext cx="2219907" cy="111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696080">
            <a:off x="3788227" y="4765138"/>
            <a:ext cx="2219907" cy="1761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6590" y="3079925"/>
            <a:ext cx="43323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SIAP (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Akademik</a:t>
            </a:r>
            <a:r>
              <a:rPr lang="en-US" b="1" dirty="0" smtClean="0"/>
              <a:t> 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75772" y="3960745"/>
            <a:ext cx="43323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Kulon</a:t>
            </a:r>
            <a:r>
              <a:rPr lang="en-US" b="1" dirty="0" smtClean="0"/>
              <a:t> (</a:t>
            </a:r>
            <a:r>
              <a:rPr lang="en-US" b="1" dirty="0" err="1" smtClean="0"/>
              <a:t>Kuliah</a:t>
            </a:r>
            <a:r>
              <a:rPr lang="en-US" b="1" dirty="0" smtClean="0"/>
              <a:t> Online)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5772" y="4890562"/>
            <a:ext cx="43323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Akses</a:t>
            </a:r>
            <a:r>
              <a:rPr lang="en-US" b="1" dirty="0" smtClean="0"/>
              <a:t> </a:t>
            </a:r>
            <a:r>
              <a:rPr lang="en-US" b="1" dirty="0" err="1" smtClean="0"/>
              <a:t>Langganan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3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75211" y="1082330"/>
            <a:ext cx="10646229" cy="5540663"/>
            <a:chOff x="822960" y="411214"/>
            <a:chExt cx="11011990" cy="61656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6727" t="9553" r="8638" b="6161"/>
            <a:stretch/>
          </p:blipFill>
          <p:spPr>
            <a:xfrm>
              <a:off x="822960" y="411214"/>
              <a:ext cx="11011990" cy="61656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75657" y="1867989"/>
              <a:ext cx="1058091" cy="97971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29691" y="2103120"/>
              <a:ext cx="2468880" cy="25472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2560" y="548640"/>
              <a:ext cx="2573383" cy="31350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7703" y="2743200"/>
              <a:ext cx="1058091" cy="1828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17966" y="377963"/>
            <a:ext cx="545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TAMPILAN SIAP</a:t>
            </a:r>
            <a:endParaRPr lang="en-US" sz="4000" b="1" dirty="0"/>
          </a:p>
        </p:txBody>
      </p:sp>
      <p:sp>
        <p:nvSpPr>
          <p:cNvPr id="6" name="Left Arrow 5"/>
          <p:cNvSpPr/>
          <p:nvPr/>
        </p:nvSpPr>
        <p:spPr>
          <a:xfrm rot="19171560">
            <a:off x="2912557" y="3799335"/>
            <a:ext cx="2642301" cy="1066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713649">
            <a:off x="4656369" y="4011130"/>
            <a:ext cx="2642301" cy="15230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0852712">
            <a:off x="6305344" y="4241617"/>
            <a:ext cx="2642301" cy="1066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17636" y="2685762"/>
            <a:ext cx="43323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Periode</a:t>
            </a:r>
            <a:r>
              <a:rPr lang="en-US" b="1" dirty="0" smtClean="0"/>
              <a:t> </a:t>
            </a:r>
            <a:r>
              <a:rPr lang="en-US" b="1" dirty="0" err="1" smtClean="0"/>
              <a:t>Perkuliah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41406" y="3333206"/>
            <a:ext cx="31995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Semester yang </a:t>
            </a:r>
            <a:r>
              <a:rPr lang="en-US" b="1" dirty="0" err="1" smtClean="0"/>
              <a:t>ditempuh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88290" y="3908439"/>
            <a:ext cx="319954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Status </a:t>
            </a:r>
            <a:r>
              <a:rPr lang="en-US" b="1" dirty="0" err="1" smtClean="0"/>
              <a:t>mahasiswa</a:t>
            </a:r>
            <a:r>
              <a:rPr lang="en-US" b="1" dirty="0" smtClean="0"/>
              <a:t> ( </a:t>
            </a:r>
            <a:r>
              <a:rPr lang="en-US" b="1" dirty="0" err="1" smtClean="0">
                <a:solidFill>
                  <a:srgbClr val="FF0000"/>
                </a:solidFill>
              </a:rPr>
              <a:t>aktif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belum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herreg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cuti</a:t>
            </a:r>
            <a:r>
              <a:rPr lang="en-US" b="1" dirty="0" smtClean="0">
                <a:solidFill>
                  <a:srgbClr val="FF0000"/>
                </a:solidFill>
              </a:rPr>
              <a:t> , </a:t>
            </a:r>
            <a:r>
              <a:rPr lang="en-US" b="1" dirty="0" err="1" smtClean="0">
                <a:solidFill>
                  <a:srgbClr val="FF0000"/>
                </a:solidFill>
              </a:rPr>
              <a:t>mangkir</a:t>
            </a:r>
            <a:r>
              <a:rPr lang="en-US" b="1" dirty="0" smtClean="0"/>
              <a:t>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3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0" t="9018" r="10109" b="24114"/>
          <a:stretch/>
        </p:blipFill>
        <p:spPr>
          <a:xfrm>
            <a:off x="455807" y="1044938"/>
            <a:ext cx="11124592" cy="4532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829" y="209005"/>
            <a:ext cx="69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Tampilan</a:t>
            </a:r>
            <a:r>
              <a:rPr lang="en-US" sz="3600" b="1" dirty="0" smtClean="0"/>
              <a:t> </a:t>
            </a:r>
            <a:r>
              <a:rPr lang="en-US" sz="3600" b="1" dirty="0" smtClean="0"/>
              <a:t>SIAP </a:t>
            </a:r>
            <a:r>
              <a:rPr lang="en-US" sz="3600" b="1" dirty="0" err="1" smtClean="0"/>
              <a:t>Mahasiswa</a:t>
            </a:r>
            <a:endParaRPr lang="en-US" sz="36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23852" y="3409406"/>
            <a:ext cx="705394" cy="128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7" idx="2"/>
          </p:cNvCxnSpPr>
          <p:nvPr/>
        </p:nvCxnSpPr>
        <p:spPr>
          <a:xfrm>
            <a:off x="2396338" y="2371522"/>
            <a:ext cx="2288874" cy="227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16583" y="3370218"/>
            <a:ext cx="1393372" cy="1319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21488" y="2542903"/>
            <a:ext cx="705394" cy="128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49292" y="2542903"/>
            <a:ext cx="2521134" cy="2425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791" y="3370218"/>
            <a:ext cx="208674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Her </a:t>
            </a:r>
            <a:r>
              <a:rPr lang="en-US" b="1" dirty="0" err="1" smtClean="0"/>
              <a:t>Registrasi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1059" y="2952150"/>
            <a:ext cx="160830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status </a:t>
            </a:r>
            <a:r>
              <a:rPr lang="en-US" b="1" dirty="0" err="1" smtClean="0"/>
              <a:t>bayar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5807" y="1171193"/>
            <a:ext cx="3881061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IRS (</a:t>
            </a:r>
            <a:r>
              <a:rPr lang="en-US" b="1" dirty="0" err="1" smtClean="0"/>
              <a:t>Isian</a:t>
            </a:r>
            <a:r>
              <a:rPr lang="en-US" b="1" dirty="0" smtClean="0"/>
              <a:t> </a:t>
            </a:r>
            <a:r>
              <a:rPr lang="en-US" b="1" dirty="0" err="1" smtClean="0"/>
              <a:t>Rencena</a:t>
            </a:r>
            <a:r>
              <a:rPr lang="en-US" b="1" dirty="0" smtClean="0"/>
              <a:t> </a:t>
            </a:r>
            <a:r>
              <a:rPr lang="en-US" b="1" dirty="0" err="1" smtClean="0"/>
              <a:t>Studi</a:t>
            </a:r>
            <a:r>
              <a:rPr lang="en-US" b="1" dirty="0" smtClean="0"/>
              <a:t>), </a:t>
            </a:r>
          </a:p>
          <a:p>
            <a:r>
              <a:rPr lang="en-US" b="1" dirty="0" smtClean="0"/>
              <a:t>KHS ( </a:t>
            </a:r>
            <a:r>
              <a:rPr lang="en-US" b="1" dirty="0" err="1" smtClean="0"/>
              <a:t>Kartu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Studi</a:t>
            </a:r>
            <a:r>
              <a:rPr lang="en-US" b="1" dirty="0" smtClean="0"/>
              <a:t>) ,</a:t>
            </a:r>
          </a:p>
          <a:p>
            <a:r>
              <a:rPr lang="en-US" b="1" dirty="0" err="1" smtClean="0"/>
              <a:t>Transkrip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( </a:t>
            </a:r>
            <a:r>
              <a:rPr lang="en-US" b="1" dirty="0" err="1" smtClean="0"/>
              <a:t>Rangkuman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Studi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9038" y="2168635"/>
            <a:ext cx="244057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Lihat</a:t>
            </a:r>
            <a:r>
              <a:rPr lang="en-US" b="1" dirty="0" smtClean="0"/>
              <a:t> </a:t>
            </a:r>
            <a:r>
              <a:rPr lang="en-US" b="1" dirty="0" err="1" smtClean="0"/>
              <a:t>Jadwal</a:t>
            </a:r>
            <a:r>
              <a:rPr lang="en-US" b="1" dirty="0" smtClean="0"/>
              <a:t> </a:t>
            </a:r>
            <a:r>
              <a:rPr lang="en-US" b="1" dirty="0" err="1" smtClean="0"/>
              <a:t>Kuliah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109858" y="1397817"/>
            <a:ext cx="325482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Lihat</a:t>
            </a:r>
            <a:r>
              <a:rPr lang="en-US" b="1" dirty="0" smtClean="0"/>
              <a:t> </a:t>
            </a:r>
            <a:r>
              <a:rPr lang="en-US" b="1" dirty="0" err="1" smtClean="0"/>
              <a:t>Kalender</a:t>
            </a:r>
            <a:r>
              <a:rPr lang="en-US" b="1" dirty="0" smtClean="0"/>
              <a:t> </a:t>
            </a:r>
            <a:r>
              <a:rPr lang="en-US" b="1" dirty="0" err="1" smtClean="0"/>
              <a:t>Akademik</a:t>
            </a:r>
            <a:r>
              <a:rPr lang="en-US" b="1" dirty="0" smtClean="0"/>
              <a:t> ( </a:t>
            </a:r>
            <a:r>
              <a:rPr lang="en-US" b="1" dirty="0" err="1" smtClean="0"/>
              <a:t>Tanggal</a:t>
            </a:r>
            <a:r>
              <a:rPr lang="en-US" b="1" dirty="0" smtClean="0"/>
              <a:t> </a:t>
            </a:r>
            <a:r>
              <a:rPr lang="en-US" b="1" dirty="0" err="1" smtClean="0"/>
              <a:t>Irs</a:t>
            </a:r>
            <a:r>
              <a:rPr lang="en-US" b="1" dirty="0" smtClean="0"/>
              <a:t>, </a:t>
            </a:r>
            <a:r>
              <a:rPr lang="en-US" b="1" dirty="0" err="1" smtClean="0"/>
              <a:t>Ujian</a:t>
            </a:r>
            <a:r>
              <a:rPr lang="en-US" b="1" dirty="0" smtClean="0"/>
              <a:t> UTS, UAS , </a:t>
            </a:r>
            <a:r>
              <a:rPr lang="en-US" b="1" dirty="0" err="1" smtClean="0"/>
              <a:t>Waktu</a:t>
            </a:r>
            <a:r>
              <a:rPr lang="en-US" b="1" dirty="0" smtClean="0"/>
              <a:t> </a:t>
            </a:r>
            <a:r>
              <a:rPr lang="en-US" b="1" dirty="0" err="1" smtClean="0"/>
              <a:t>Pembayaran</a:t>
            </a:r>
            <a:r>
              <a:rPr lang="en-US" b="1" dirty="0" smtClean="0"/>
              <a:t> 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Herreg</a:t>
            </a:r>
            <a:r>
              <a:rPr lang="en-US" b="1" dirty="0" smtClean="0"/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9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8" t="4549" r="4016" b="11527"/>
          <a:stretch/>
        </p:blipFill>
        <p:spPr>
          <a:xfrm>
            <a:off x="757646" y="992777"/>
            <a:ext cx="10698480" cy="542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994" y="222069"/>
            <a:ext cx="837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Kuliah</a:t>
            </a:r>
            <a:r>
              <a:rPr lang="en-US" sz="3600" b="1" dirty="0" smtClean="0"/>
              <a:t> Online </a:t>
            </a:r>
            <a:r>
              <a:rPr lang="en-US" sz="3600" b="1" dirty="0" err="1" smtClean="0"/>
              <a:t>Mahasiswa</a:t>
            </a:r>
            <a:r>
              <a:rPr lang="en-US" sz="3600" b="1" dirty="0" smtClean="0"/>
              <a:t> ( KULON  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53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32" t="551" r="132" b="53759"/>
          <a:stretch/>
        </p:blipFill>
        <p:spPr>
          <a:xfrm>
            <a:off x="841046" y="2700997"/>
            <a:ext cx="10624123" cy="272913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473527" y="2391508"/>
            <a:ext cx="1510768" cy="2039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3528" y="2331665"/>
            <a:ext cx="296828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List </a:t>
            </a:r>
            <a:r>
              <a:rPr lang="en-US" b="1" dirty="0" err="1" smtClean="0"/>
              <a:t>Matakuliah</a:t>
            </a:r>
            <a:r>
              <a:rPr lang="en-US" b="1" dirty="0" smtClean="0"/>
              <a:t> di </a:t>
            </a:r>
            <a:r>
              <a:rPr lang="en-US" b="1" dirty="0" err="1" smtClean="0"/>
              <a:t>Kulon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 rot="18127307" flipV="1">
            <a:off x="837157" y="2678138"/>
            <a:ext cx="3640261" cy="457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1556" y="1060681"/>
            <a:ext cx="3881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Sitehome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02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</TotalTime>
  <Words>206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Materi PKKMB Akademik</vt:lpstr>
      <vt:lpstr>SSO (Single Sign On UNDIP)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PKKMB Akademik</dc:title>
  <dc:creator>MyPc</dc:creator>
  <cp:lastModifiedBy>MyPc</cp:lastModifiedBy>
  <cp:revision>59</cp:revision>
  <dcterms:created xsi:type="dcterms:W3CDTF">2020-09-14T00:48:20Z</dcterms:created>
  <dcterms:modified xsi:type="dcterms:W3CDTF">2020-09-14T13:13:20Z</dcterms:modified>
</cp:coreProperties>
</file>